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35743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Женина Анастасия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7181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Юрлинская</a:t>
            </a:r>
            <a:r>
              <a:rPr lang="ru-RU" sz="1000" b="1" dirty="0" smtClean="0"/>
              <a:t> СОШ», рук. </a:t>
            </a:r>
            <a:r>
              <a:rPr lang="ru-RU" sz="1000" b="1" dirty="0" err="1" smtClean="0"/>
              <a:t>Жадько</a:t>
            </a:r>
            <a:r>
              <a:rPr lang="ru-RU" sz="1000" b="1" dirty="0" smtClean="0"/>
              <a:t> О.А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Чащина </a:t>
            </a:r>
            <a:r>
              <a:rPr lang="ru-RU" b="1" dirty="0" err="1" smtClean="0">
                <a:solidFill>
                  <a:srgbClr val="FF0000"/>
                </a:solidFill>
              </a:rPr>
              <a:t>Дарина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Юрлинская</a:t>
            </a:r>
            <a:r>
              <a:rPr lang="ru-RU" sz="1000" b="1" dirty="0" smtClean="0"/>
              <a:t> СОШ», рук. </a:t>
            </a:r>
            <a:r>
              <a:rPr lang="ru-RU" sz="1000" b="1" dirty="0" err="1" smtClean="0"/>
              <a:t>Жадько</a:t>
            </a:r>
            <a:r>
              <a:rPr lang="ru-RU" sz="1000" b="1" dirty="0" smtClean="0"/>
              <a:t> О.А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</a:t>
            </a:r>
            <a:r>
              <a:rPr lang="ru-RU" sz="2000" b="1" dirty="0" err="1" smtClean="0">
                <a:solidFill>
                  <a:srgbClr val="FF0000"/>
                </a:solidFill>
              </a:rPr>
              <a:t>Мельчакова</a:t>
            </a:r>
            <a:r>
              <a:rPr lang="ru-RU" sz="2000" b="1" dirty="0" smtClean="0">
                <a:solidFill>
                  <a:srgbClr val="FF0000"/>
                </a:solidFill>
              </a:rPr>
              <a:t> Кира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15-18л</a:t>
            </a:r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Новиков Максим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Иванова Анастасия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15-18л</a:t>
            </a:r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Сакулина</a:t>
            </a:r>
            <a:r>
              <a:rPr lang="ru-RU" sz="2000" b="1" dirty="0" smtClean="0">
                <a:solidFill>
                  <a:srgbClr val="FF0000"/>
                </a:solidFill>
              </a:rPr>
              <a:t> Лиза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Иванов Костя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Суворова Алена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Остапов Захар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Суворова Светлана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Трушников</a:t>
            </a:r>
            <a:r>
              <a:rPr lang="ru-RU" sz="2000" b="1" dirty="0" smtClean="0">
                <a:solidFill>
                  <a:srgbClr val="FF0000"/>
                </a:solidFill>
              </a:rPr>
              <a:t> Савелий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Андреев Данил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Трушникова Ольга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smtClean="0"/>
              <a:t>                         11-14л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</a:t>
            </a:r>
            <a:r>
              <a:rPr lang="ru-RU" sz="2000" b="1" dirty="0" smtClean="0">
                <a:solidFill>
                  <a:srgbClr val="FF0000"/>
                </a:solidFill>
              </a:rPr>
              <a:t>Андреева Даша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Мельчакова</a:t>
            </a:r>
            <a:r>
              <a:rPr lang="ru-RU" sz="2000" b="1" dirty="0" smtClean="0">
                <a:solidFill>
                  <a:srgbClr val="FF0000"/>
                </a:solidFill>
              </a:rPr>
              <a:t> Софья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</a:t>
            </a:r>
            <a:r>
              <a:rPr lang="ru-RU" sz="1000" b="1" dirty="0" smtClean="0"/>
              <a:t>7-10л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r>
              <a:rPr lang="ru-RU" sz="2000" b="1" dirty="0" err="1" smtClean="0">
                <a:solidFill>
                  <a:srgbClr val="FF0000"/>
                </a:solidFill>
              </a:rPr>
              <a:t>Штейникова</a:t>
            </a:r>
            <a:r>
              <a:rPr lang="ru-RU" sz="2000" b="1" dirty="0" smtClean="0">
                <a:solidFill>
                  <a:srgbClr val="FF0000"/>
                </a:solidFill>
              </a:rPr>
              <a:t> Милана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</a:rPr>
              <a:t>    Иванов Даниил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</a:t>
            </a:r>
            <a:r>
              <a:rPr lang="ru-RU" sz="1000" b="1" dirty="0" smtClean="0"/>
              <a:t>7-10л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</a:t>
            </a:r>
            <a:r>
              <a:rPr lang="ru-RU" sz="2000" b="1" dirty="0" err="1" smtClean="0">
                <a:solidFill>
                  <a:srgbClr val="FF0000"/>
                </a:solidFill>
              </a:rPr>
              <a:t>Перебатова</a:t>
            </a:r>
            <a:r>
              <a:rPr lang="ru-RU" sz="2000" b="1" dirty="0" smtClean="0">
                <a:solidFill>
                  <a:srgbClr val="FF0000"/>
                </a:solidFill>
              </a:rPr>
              <a:t> Софья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</a:rPr>
              <a:t>Иванова Александра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</a:t>
            </a:r>
            <a:r>
              <a:rPr lang="ru-RU" sz="1000" b="1" dirty="0" smtClean="0"/>
              <a:t>11-14</a:t>
            </a:r>
            <a:r>
              <a:rPr lang="ru-RU" sz="1000" b="1" dirty="0" smtClean="0"/>
              <a:t>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Леханова</a:t>
            </a:r>
            <a:r>
              <a:rPr lang="ru-RU" sz="2000" b="1" dirty="0" smtClean="0">
                <a:solidFill>
                  <a:srgbClr val="FF0000"/>
                </a:solidFill>
              </a:rPr>
              <a:t> Софья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</a:t>
            </a:r>
            <a:r>
              <a:rPr lang="ru-RU" sz="1000" b="1" dirty="0" smtClean="0"/>
              <a:t>11-14л</a:t>
            </a:r>
            <a:endParaRPr lang="ru-RU" sz="1000" b="1" dirty="0" smtClean="0"/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Кудымова</a:t>
            </a:r>
            <a:r>
              <a:rPr lang="ru-RU" sz="2000" b="1" dirty="0" smtClean="0">
                <a:solidFill>
                  <a:srgbClr val="FF0000"/>
                </a:solidFill>
              </a:rPr>
              <a:t> Анастасия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</a:t>
            </a:r>
            <a:r>
              <a:rPr lang="ru-RU" sz="1000" b="1" dirty="0" smtClean="0"/>
              <a:t>11-14</a:t>
            </a:r>
            <a:r>
              <a:rPr lang="ru-RU" sz="1000" b="1" dirty="0" smtClean="0"/>
              <a:t>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Трушникова Ольга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</a:t>
            </a:r>
            <a:r>
              <a:rPr lang="ru-RU" sz="1000" b="1" dirty="0" smtClean="0"/>
              <a:t>11-14л</a:t>
            </a:r>
            <a:endParaRPr lang="ru-RU" sz="1000" b="1" dirty="0" smtClean="0"/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357430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Деткина</a:t>
            </a:r>
            <a:r>
              <a:rPr lang="ru-RU" sz="2000" b="1" dirty="0" smtClean="0">
                <a:solidFill>
                  <a:srgbClr val="FF0000"/>
                </a:solidFill>
              </a:rPr>
              <a:t> Ольга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7181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Юрлинская</a:t>
            </a:r>
            <a:r>
              <a:rPr lang="ru-RU" sz="1000" b="1" dirty="0" smtClean="0"/>
              <a:t> СОШ», рук. Крамарь Т.Н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Епанова</a:t>
            </a:r>
            <a:r>
              <a:rPr lang="ru-RU" sz="2000" b="1" dirty="0" smtClean="0">
                <a:solidFill>
                  <a:srgbClr val="FF0000"/>
                </a:solidFill>
              </a:rPr>
              <a:t> Ксения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Юрлинская</a:t>
            </a:r>
            <a:r>
              <a:rPr lang="ru-RU" sz="1000" b="1" dirty="0" smtClean="0"/>
              <a:t> СОШ»,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К.В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</a:rPr>
              <a:t>    Иванова Ирина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</a:t>
            </a:r>
            <a:r>
              <a:rPr lang="ru-RU" sz="1000" b="1" dirty="0" smtClean="0"/>
              <a:t>15-18</a:t>
            </a:r>
            <a:r>
              <a:rPr lang="ru-RU" sz="1000" b="1" dirty="0" smtClean="0"/>
              <a:t>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Конина Милана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</a:t>
            </a:r>
            <a:r>
              <a:rPr lang="ru-RU" sz="1000" b="1" dirty="0" smtClean="0"/>
              <a:t>15-18л</a:t>
            </a:r>
            <a:endParaRPr lang="ru-RU" sz="1000" b="1" dirty="0" smtClean="0"/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   Суворова Диана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</a:t>
            </a:r>
            <a:r>
              <a:rPr lang="ru-RU" sz="1000" b="1" dirty="0" smtClean="0"/>
              <a:t>15-18</a:t>
            </a:r>
            <a:r>
              <a:rPr lang="ru-RU" sz="1000" b="1" dirty="0" smtClean="0"/>
              <a:t>л</a:t>
            </a:r>
            <a:endParaRPr lang="ru-RU" sz="1000" b="1" dirty="0" smtClean="0"/>
          </a:p>
          <a:p>
            <a:r>
              <a:rPr lang="ru-RU" sz="1000" b="1" dirty="0" smtClean="0"/>
              <a:t>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3000372"/>
            <a:ext cx="321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Кочнева </a:t>
            </a:r>
            <a:r>
              <a:rPr lang="ru-RU" sz="2000" b="1" dirty="0" err="1" smtClean="0">
                <a:solidFill>
                  <a:srgbClr val="FF0000"/>
                </a:solidFill>
              </a:rPr>
              <a:t>Ульяна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Юрлинская</a:t>
            </a:r>
            <a:r>
              <a:rPr lang="ru-RU" sz="1000" b="1" dirty="0" smtClean="0"/>
              <a:t> СОШ»,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Н.И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Суворов Матвей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Юрлинская</a:t>
            </a:r>
            <a:r>
              <a:rPr lang="ru-RU" sz="1000" b="1" dirty="0" smtClean="0"/>
              <a:t> СОШ»,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Н.И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</a:t>
            </a:r>
            <a:r>
              <a:rPr lang="ru-RU" sz="2000" b="1" dirty="0" err="1" smtClean="0">
                <a:solidFill>
                  <a:srgbClr val="FF0000"/>
                </a:solidFill>
              </a:rPr>
              <a:t>Растегаева</a:t>
            </a:r>
            <a:r>
              <a:rPr lang="ru-RU" sz="2000" b="1" dirty="0" smtClean="0">
                <a:solidFill>
                  <a:srgbClr val="FF0000"/>
                </a:solidFill>
              </a:rPr>
              <a:t> Ирина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11-14л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У-Березовская</a:t>
            </a:r>
            <a:r>
              <a:rPr lang="ru-RU" sz="1000" b="1" dirty="0" smtClean="0"/>
              <a:t> ООШ»,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Т.Д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</a:t>
            </a:r>
            <a:r>
              <a:rPr lang="ru-RU" sz="2000" b="1" dirty="0" err="1" smtClean="0">
                <a:solidFill>
                  <a:srgbClr val="FF0000"/>
                </a:solidFill>
              </a:rPr>
              <a:t>Ташкинова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Анжелика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У-Березовская</a:t>
            </a:r>
            <a:r>
              <a:rPr lang="ru-RU" sz="1000" b="1" dirty="0" smtClean="0"/>
              <a:t> ООШ»,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Т.Д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Клевов Никита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У-Березовская</a:t>
            </a:r>
            <a:r>
              <a:rPr lang="ru-RU" sz="1000" b="1" dirty="0" smtClean="0"/>
              <a:t> ООШ»,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Т.Д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</a:t>
            </a:r>
            <a:r>
              <a:rPr lang="ru-RU" sz="2000" b="1" dirty="0" err="1" smtClean="0">
                <a:solidFill>
                  <a:srgbClr val="FF0000"/>
                </a:solidFill>
              </a:rPr>
              <a:t>Хромцова</a:t>
            </a:r>
            <a:r>
              <a:rPr lang="ru-RU" sz="2000" b="1" dirty="0" smtClean="0">
                <a:solidFill>
                  <a:srgbClr val="FF0000"/>
                </a:solidFill>
              </a:rPr>
              <a:t> Евгения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11-14л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У-Березовская</a:t>
            </a:r>
            <a:r>
              <a:rPr lang="ru-RU" sz="1000" b="1" dirty="0" smtClean="0"/>
              <a:t> ООШ»,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Т.Д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Шипицина</a:t>
            </a:r>
            <a:r>
              <a:rPr lang="ru-RU" sz="2000" b="1" dirty="0" smtClean="0">
                <a:solidFill>
                  <a:srgbClr val="FF0000"/>
                </a:solidFill>
              </a:rPr>
              <a:t> Екатерина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11-14л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У-Березовская</a:t>
            </a:r>
            <a:r>
              <a:rPr lang="ru-RU" sz="1000" b="1" dirty="0" smtClean="0"/>
              <a:t> ООШ»,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Т.Д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Истомина Анастасия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МБОУ «</a:t>
            </a:r>
            <a:r>
              <a:rPr lang="ru-RU" sz="1000" b="1" dirty="0" err="1" smtClean="0"/>
              <a:t>У-Березовская</a:t>
            </a:r>
            <a:r>
              <a:rPr lang="ru-RU" sz="1000" b="1" dirty="0" smtClean="0"/>
              <a:t> ООШ», рук. </a:t>
            </a:r>
            <a:r>
              <a:rPr lang="ru-RU" sz="1000" b="1" dirty="0" err="1" smtClean="0"/>
              <a:t>Ташкинова</a:t>
            </a:r>
            <a:r>
              <a:rPr lang="ru-RU" sz="1000" b="1" dirty="0" smtClean="0"/>
              <a:t> Т.Д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</a:t>
            </a:r>
            <a:r>
              <a:rPr lang="ru-RU" sz="2000" b="1" dirty="0" err="1" smtClean="0">
                <a:solidFill>
                  <a:srgbClr val="FF0000"/>
                </a:solidFill>
              </a:rPr>
              <a:t>Шабунина</a:t>
            </a:r>
            <a:r>
              <a:rPr lang="ru-RU" sz="2000" b="1" dirty="0" smtClean="0">
                <a:solidFill>
                  <a:srgbClr val="FF0000"/>
                </a:solidFill>
              </a:rPr>
              <a:t> Юлия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dirty="0" err="1" smtClean="0"/>
              <a:t>Пожинская</a:t>
            </a:r>
            <a:r>
              <a:rPr lang="ru-RU" sz="1000" dirty="0" smtClean="0"/>
              <a:t> начальная школа, рук </a:t>
            </a:r>
            <a:r>
              <a:rPr lang="ru-RU" sz="1000" dirty="0" err="1" smtClean="0"/>
              <a:t>Кудымова</a:t>
            </a:r>
            <a:r>
              <a:rPr lang="ru-RU" sz="1000" dirty="0" smtClean="0"/>
              <a:t> А.В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</a:t>
            </a:r>
            <a:r>
              <a:rPr lang="ru-RU" sz="2000" b="1" dirty="0" err="1" smtClean="0">
                <a:solidFill>
                  <a:srgbClr val="FF0000"/>
                </a:solidFill>
              </a:rPr>
              <a:t>Ромахина</a:t>
            </a:r>
            <a:r>
              <a:rPr lang="ru-RU" sz="2000" b="1" dirty="0" smtClean="0">
                <a:solidFill>
                  <a:srgbClr val="FF0000"/>
                </a:solidFill>
              </a:rPr>
              <a:t> Надежда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11-14л</a:t>
            </a:r>
          </a:p>
          <a:p>
            <a:r>
              <a:rPr lang="ru-RU" sz="1000" b="1" dirty="0" smtClean="0"/>
              <a:t>  </a:t>
            </a:r>
            <a:r>
              <a:rPr lang="ru-RU" sz="1000" b="1" dirty="0" err="1" smtClean="0"/>
              <a:t>Юрлинский</a:t>
            </a:r>
            <a:r>
              <a:rPr lang="ru-RU" sz="1000" b="1" dirty="0" smtClean="0"/>
              <a:t> ДДТ, рук. </a:t>
            </a:r>
            <a:r>
              <a:rPr lang="ru-RU" sz="1000" b="1" dirty="0" err="1" smtClean="0"/>
              <a:t>Кудымова</a:t>
            </a:r>
            <a:r>
              <a:rPr lang="ru-RU" sz="1000" b="1" dirty="0" smtClean="0"/>
              <a:t> Л.М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Штейникова</a:t>
            </a:r>
            <a:r>
              <a:rPr lang="ru-RU" sz="2000" b="1" dirty="0" smtClean="0">
                <a:solidFill>
                  <a:srgbClr val="FF0000"/>
                </a:solidFill>
              </a:rPr>
              <a:t> Варвара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dirty="0" smtClean="0"/>
              <a:t>МБОУ «</a:t>
            </a:r>
            <a:r>
              <a:rPr lang="ru-RU" sz="1000" dirty="0" err="1" smtClean="0"/>
              <a:t>Юрлинская</a:t>
            </a:r>
            <a:r>
              <a:rPr lang="ru-RU" sz="1000" dirty="0" smtClean="0"/>
              <a:t> СОШ», рук. </a:t>
            </a:r>
            <a:r>
              <a:rPr lang="ru-RU" sz="1000" dirty="0" err="1" smtClean="0"/>
              <a:t>Штейникова</a:t>
            </a:r>
            <a:r>
              <a:rPr lang="ru-RU" sz="1000" dirty="0" smtClean="0"/>
              <a:t> Н.Р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</a:t>
            </a:r>
            <a:r>
              <a:rPr lang="ru-RU" sz="2000" b="1" dirty="0" err="1" smtClean="0">
                <a:solidFill>
                  <a:srgbClr val="FF0000"/>
                </a:solidFill>
              </a:rPr>
              <a:t>Булычев</a:t>
            </a:r>
            <a:r>
              <a:rPr lang="ru-RU" sz="2000" b="1" dirty="0" smtClean="0">
                <a:solidFill>
                  <a:srgbClr val="FF0000"/>
                </a:solidFill>
              </a:rPr>
              <a:t> Николай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7-10л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643437" cy="6858000"/>
          </a:xfrm>
          <a:prstGeom prst="rect">
            <a:avLst/>
          </a:prstGeom>
          <a:noFill/>
        </p:spPr>
      </p:pic>
      <p:pic>
        <p:nvPicPr>
          <p:cNvPr id="5" name="Picture 2" descr="D:\соня\СЦЕНАРИИ\новый год\2020\изо и дпт\дипломы\рисунок\2020\сертификаты\7-10\сертиф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4288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Копытова Олеся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      7-10л</a:t>
            </a:r>
          </a:p>
          <a:p>
            <a:r>
              <a:rPr lang="ru-RU" sz="1000" dirty="0" smtClean="0"/>
              <a:t>МБОУ «</a:t>
            </a:r>
            <a:r>
              <a:rPr lang="ru-RU" sz="1000" dirty="0" err="1" smtClean="0"/>
              <a:t>Юрлинская</a:t>
            </a:r>
            <a:r>
              <a:rPr lang="ru-RU" sz="1000" dirty="0" smtClean="0"/>
              <a:t> СОШ», рук. </a:t>
            </a:r>
            <a:r>
              <a:rPr lang="ru-RU" sz="1000" dirty="0" err="1" smtClean="0"/>
              <a:t>Верхоланцева</a:t>
            </a:r>
            <a:r>
              <a:rPr lang="ru-RU" sz="1000" dirty="0" smtClean="0"/>
              <a:t> Т.В</a:t>
            </a:r>
            <a:endParaRPr lang="ru-RU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242886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Иванова Ирина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3000372"/>
            <a:ext cx="3214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       15-18л</a:t>
            </a:r>
          </a:p>
          <a:p>
            <a:r>
              <a:rPr lang="ru-RU" sz="1000" b="1" dirty="0" smtClean="0"/>
              <a:t>  МБОУ «</a:t>
            </a:r>
            <a:r>
              <a:rPr lang="ru-RU" sz="1000" b="1" dirty="0" err="1" smtClean="0"/>
              <a:t>У-Зулинская</a:t>
            </a:r>
            <a:r>
              <a:rPr lang="ru-RU" sz="1000" b="1" dirty="0" smtClean="0"/>
              <a:t> ООШ»</a:t>
            </a:r>
          </a:p>
          <a:p>
            <a:r>
              <a:rPr lang="ru-RU" sz="1000" dirty="0" smtClean="0"/>
              <a:t> </a:t>
            </a:r>
            <a:endParaRPr lang="ru-RU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529</Words>
  <PresentationFormat>Экран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Юрлинский МКДЦ</dc:creator>
  <cp:lastModifiedBy>Юрлинский МКДЦ</cp:lastModifiedBy>
  <cp:revision>9</cp:revision>
  <dcterms:created xsi:type="dcterms:W3CDTF">2021-01-12T05:59:36Z</dcterms:created>
  <dcterms:modified xsi:type="dcterms:W3CDTF">2021-01-13T05:26:05Z</dcterms:modified>
</cp:coreProperties>
</file>